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</p:sldIdLst>
  <p:sldSz cx="10691813" cy="15119350"/>
  <p:notesSz cx="6858000" cy="9144000"/>
  <p:defaultTextStyle>
    <a:defPPr>
      <a:defRPr lang="en-US"/>
    </a:defPPr>
    <a:lvl1pPr marL="0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85"/>
    <a:srgbClr val="FFFFFF"/>
    <a:srgbClr val="008764"/>
    <a:srgbClr val="00604E"/>
    <a:srgbClr val="003025"/>
    <a:srgbClr val="E4E4E4"/>
    <a:srgbClr val="E49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11D2A-D4E0-FA44-8F10-EEC92056FF5E}" v="5" dt="2024-02-15T14:38:16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/>
    <p:restoredTop sz="96966"/>
  </p:normalViewPr>
  <p:slideViewPr>
    <p:cSldViewPr snapToGrid="0" showGuides="1">
      <p:cViewPr varScale="1">
        <p:scale>
          <a:sx n="69" d="100"/>
          <a:sy n="69" d="100"/>
        </p:scale>
        <p:origin x="4048" y="224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ne Baas" userId="a1925cf7-61ad-4287-8379-50216fba7149" providerId="ADAL" clId="{C8B11D2A-D4E0-FA44-8F10-EEC92056FF5E}"/>
    <pc:docChg chg="custSel modSld modMainMaster">
      <pc:chgData name="Joline Baas" userId="a1925cf7-61ad-4287-8379-50216fba7149" providerId="ADAL" clId="{C8B11D2A-D4E0-FA44-8F10-EEC92056FF5E}" dt="2024-02-15T14:40:44.832" v="14" actId="700"/>
      <pc:docMkLst>
        <pc:docMk/>
      </pc:docMkLst>
      <pc:sldChg chg="addSp delSp modSp mod chgLayout">
        <pc:chgData name="Joline Baas" userId="a1925cf7-61ad-4287-8379-50216fba7149" providerId="ADAL" clId="{C8B11D2A-D4E0-FA44-8F10-EEC92056FF5E}" dt="2024-02-15T14:40:44.832" v="14" actId="700"/>
        <pc:sldMkLst>
          <pc:docMk/>
          <pc:sldMk cId="2843860147" sldId="256"/>
        </pc:sldMkLst>
        <pc:spChg chg="del">
          <ac:chgData name="Joline Baas" userId="a1925cf7-61ad-4287-8379-50216fba7149" providerId="ADAL" clId="{C8B11D2A-D4E0-FA44-8F10-EEC92056FF5E}" dt="2024-02-15T14:40:44.832" v="14" actId="700"/>
          <ac:spMkLst>
            <pc:docMk/>
            <pc:sldMk cId="2843860147" sldId="256"/>
            <ac:spMk id="2" creationId="{2A058CF4-0F60-0732-FB0F-6882328BE8BE}"/>
          </ac:spMkLst>
        </pc:spChg>
        <pc:spChg chg="del">
          <ac:chgData name="Joline Baas" userId="a1925cf7-61ad-4287-8379-50216fba7149" providerId="ADAL" clId="{C8B11D2A-D4E0-FA44-8F10-EEC92056FF5E}" dt="2024-02-15T14:40:44.832" v="14" actId="700"/>
          <ac:spMkLst>
            <pc:docMk/>
            <pc:sldMk cId="2843860147" sldId="256"/>
            <ac:spMk id="3" creationId="{6306802F-0B35-82B5-5ACF-89000E3387B4}"/>
          </ac:spMkLst>
        </pc:spChg>
        <pc:spChg chg="del">
          <ac:chgData name="Joline Baas" userId="a1925cf7-61ad-4287-8379-50216fba7149" providerId="ADAL" clId="{C8B11D2A-D4E0-FA44-8F10-EEC92056FF5E}" dt="2024-02-15T14:40:44.832" v="14" actId="700"/>
          <ac:spMkLst>
            <pc:docMk/>
            <pc:sldMk cId="2843860147" sldId="256"/>
            <ac:spMk id="4" creationId="{453BFF7C-4A10-E6EA-18DF-3FC74BCA3BD0}"/>
          </ac:spMkLst>
        </pc:spChg>
        <pc:spChg chg="del">
          <ac:chgData name="Joline Baas" userId="a1925cf7-61ad-4287-8379-50216fba7149" providerId="ADAL" clId="{C8B11D2A-D4E0-FA44-8F10-EEC92056FF5E}" dt="2024-02-15T14:40:42.330" v="13" actId="478"/>
          <ac:spMkLst>
            <pc:docMk/>
            <pc:sldMk cId="2843860147" sldId="256"/>
            <ac:spMk id="5" creationId="{09EAF093-B294-E311-5CCD-38C57E1953C1}"/>
          </ac:spMkLst>
        </pc:spChg>
        <pc:spChg chg="del">
          <ac:chgData name="Joline Baas" userId="a1925cf7-61ad-4287-8379-50216fba7149" providerId="ADAL" clId="{C8B11D2A-D4E0-FA44-8F10-EEC92056FF5E}" dt="2024-02-15T14:40:44.832" v="14" actId="700"/>
          <ac:spMkLst>
            <pc:docMk/>
            <pc:sldMk cId="2843860147" sldId="256"/>
            <ac:spMk id="6" creationId="{DD3D296B-F604-7511-8607-F242FCC5DD70}"/>
          </ac:spMkLst>
        </pc:spChg>
        <pc:spChg chg="add mod ord">
          <ac:chgData name="Joline Baas" userId="a1925cf7-61ad-4287-8379-50216fba7149" providerId="ADAL" clId="{C8B11D2A-D4E0-FA44-8F10-EEC92056FF5E}" dt="2024-02-15T14:40:44.832" v="14" actId="700"/>
          <ac:spMkLst>
            <pc:docMk/>
            <pc:sldMk cId="2843860147" sldId="256"/>
            <ac:spMk id="7" creationId="{4107D638-BB49-0F1D-E48D-ABFCD07E492E}"/>
          </ac:spMkLst>
        </pc:spChg>
        <pc:spChg chg="add mod ord">
          <ac:chgData name="Joline Baas" userId="a1925cf7-61ad-4287-8379-50216fba7149" providerId="ADAL" clId="{C8B11D2A-D4E0-FA44-8F10-EEC92056FF5E}" dt="2024-02-15T14:40:44.832" v="14" actId="700"/>
          <ac:spMkLst>
            <pc:docMk/>
            <pc:sldMk cId="2843860147" sldId="256"/>
            <ac:spMk id="8" creationId="{B04C3EA4-7A0C-F154-35CD-4A87478DB1B3}"/>
          </ac:spMkLst>
        </pc:spChg>
        <pc:spChg chg="add mod ord">
          <ac:chgData name="Joline Baas" userId="a1925cf7-61ad-4287-8379-50216fba7149" providerId="ADAL" clId="{C8B11D2A-D4E0-FA44-8F10-EEC92056FF5E}" dt="2024-02-15T14:40:44.832" v="14" actId="700"/>
          <ac:spMkLst>
            <pc:docMk/>
            <pc:sldMk cId="2843860147" sldId="256"/>
            <ac:spMk id="9" creationId="{A807FE5E-D707-5CC4-50CE-95CFF95F223A}"/>
          </ac:spMkLst>
        </pc:spChg>
        <pc:spChg chg="add mod ord">
          <ac:chgData name="Joline Baas" userId="a1925cf7-61ad-4287-8379-50216fba7149" providerId="ADAL" clId="{C8B11D2A-D4E0-FA44-8F10-EEC92056FF5E}" dt="2024-02-15T14:40:44.832" v="14" actId="700"/>
          <ac:spMkLst>
            <pc:docMk/>
            <pc:sldMk cId="2843860147" sldId="256"/>
            <ac:spMk id="10" creationId="{12B3E336-5994-E72D-4357-392C1817CF96}"/>
          </ac:spMkLst>
        </pc:spChg>
      </pc:sldChg>
      <pc:sldMasterChg chg="modSp modSldLayout">
        <pc:chgData name="Joline Baas" userId="a1925cf7-61ad-4287-8379-50216fba7149" providerId="ADAL" clId="{C8B11D2A-D4E0-FA44-8F10-EEC92056FF5E}" dt="2024-02-15T14:40:35.487" v="12" actId="1076"/>
        <pc:sldMasterMkLst>
          <pc:docMk/>
          <pc:sldMasterMk cId="0" sldId="2147483648"/>
        </pc:sldMasterMkLst>
        <pc:sldLayoutChg chg="delSp modSp mod">
          <pc:chgData name="Joline Baas" userId="a1925cf7-61ad-4287-8379-50216fba7149" providerId="ADAL" clId="{C8B11D2A-D4E0-FA44-8F10-EEC92056FF5E}" dt="2024-02-15T14:40:35.487" v="12" actId="1076"/>
          <pc:sldLayoutMkLst>
            <pc:docMk/>
            <pc:sldMasterMk cId="0" sldId="2147483648"/>
            <pc:sldLayoutMk cId="0" sldId="2147483649"/>
          </pc:sldLayoutMkLst>
          <pc:spChg chg="del mod">
            <ac:chgData name="Joline Baas" userId="a1925cf7-61ad-4287-8379-50216fba7149" providerId="ADAL" clId="{C8B11D2A-D4E0-FA44-8F10-EEC92056FF5E}" dt="2024-02-15T14:40:27.256" v="10" actId="478"/>
            <ac:spMkLst>
              <pc:docMk/>
              <pc:sldMasterMk cId="0" sldId="2147483648"/>
              <pc:sldLayoutMk cId="0" sldId="2147483649"/>
              <ac:spMk id="11" creationId="{297810AC-4B8E-E6FA-9F0E-70BE25390985}"/>
            </ac:spMkLst>
          </pc:spChg>
          <pc:spChg chg="mod">
            <ac:chgData name="Joline Baas" userId="a1925cf7-61ad-4287-8379-50216fba7149" providerId="ADAL" clId="{C8B11D2A-D4E0-FA44-8F10-EEC92056FF5E}" dt="2024-02-15T14:40:35.487" v="12" actId="1076"/>
            <ac:spMkLst>
              <pc:docMk/>
              <pc:sldMasterMk cId="0" sldId="2147483648"/>
              <pc:sldLayoutMk cId="0" sldId="2147483649"/>
              <ac:spMk id="12" creationId="{9588D19E-E418-DE0C-24A7-80423BB2BB2B}"/>
            </ac:spMkLst>
          </pc:spChg>
          <pc:spChg chg="mod">
            <ac:chgData name="Joline Baas" userId="a1925cf7-61ad-4287-8379-50216fba7149" providerId="ADAL" clId="{C8B11D2A-D4E0-FA44-8F10-EEC92056FF5E}" dt="2024-02-15T14:40:35.487" v="12" actId="1076"/>
            <ac:spMkLst>
              <pc:docMk/>
              <pc:sldMasterMk cId="0" sldId="2147483648"/>
              <pc:sldLayoutMk cId="0" sldId="2147483649"/>
              <ac:spMk id="13" creationId="{C014DA27-3BDE-D767-BA6D-D4E783634EAB}"/>
            </ac:spMkLst>
          </pc:spChg>
          <pc:spChg chg="mod">
            <ac:chgData name="Joline Baas" userId="a1925cf7-61ad-4287-8379-50216fba7149" providerId="ADAL" clId="{C8B11D2A-D4E0-FA44-8F10-EEC92056FF5E}" dt="2024-02-15T14:40:35.487" v="12" actId="1076"/>
            <ac:spMkLst>
              <pc:docMk/>
              <pc:sldMasterMk cId="0" sldId="2147483648"/>
              <pc:sldLayoutMk cId="0" sldId="2147483649"/>
              <ac:spMk id="15" creationId="{3F3BF995-32D7-804A-A91A-243BE7378AE9}"/>
            </ac:spMkLst>
          </pc:spChg>
          <pc:spChg chg="mod">
            <ac:chgData name="Joline Baas" userId="a1925cf7-61ad-4287-8379-50216fba7149" providerId="ADAL" clId="{C8B11D2A-D4E0-FA44-8F10-EEC92056FF5E}" dt="2024-02-15T14:37:56.301" v="3" actId="14100"/>
            <ac:spMkLst>
              <pc:docMk/>
              <pc:sldMasterMk cId="0" sldId="2147483648"/>
              <pc:sldLayoutMk cId="0" sldId="2147483649"/>
              <ac:spMk id="17" creationId="{185DFBE1-4613-1FE4-BF4C-52A44C554CEF}"/>
            </ac:spMkLst>
          </pc:spChg>
          <pc:spChg chg="mod">
            <ac:chgData name="Joline Baas" userId="a1925cf7-61ad-4287-8379-50216fba7149" providerId="ADAL" clId="{C8B11D2A-D4E0-FA44-8F10-EEC92056FF5E}" dt="2024-02-15T14:40:35.487" v="12" actId="1076"/>
            <ac:spMkLst>
              <pc:docMk/>
              <pc:sldMasterMk cId="0" sldId="2147483648"/>
              <pc:sldLayoutMk cId="0" sldId="2147483649"/>
              <ac:spMk id="18" creationId="{34CDB47F-9264-555E-16FD-368E378B5920}"/>
            </ac:spMkLst>
          </pc:spChg>
          <pc:spChg chg="mod">
            <ac:chgData name="Joline Baas" userId="a1925cf7-61ad-4287-8379-50216fba7149" providerId="ADAL" clId="{C8B11D2A-D4E0-FA44-8F10-EEC92056FF5E}" dt="2024-02-15T14:38:48.444" v="9" actId="255"/>
            <ac:spMkLst>
              <pc:docMk/>
              <pc:sldMasterMk cId="0" sldId="2147483648"/>
              <pc:sldLayoutMk cId="0" sldId="2147483649"/>
              <ac:spMk id="23" creationId="{0F70E3BB-A1BF-763D-DF2D-B0FD021C47C9}"/>
            </ac:spMkLst>
          </pc:spChg>
          <pc:spChg chg="del mod">
            <ac:chgData name="Joline Baas" userId="a1925cf7-61ad-4287-8379-50216fba7149" providerId="ADAL" clId="{C8B11D2A-D4E0-FA44-8F10-EEC92056FF5E}" dt="2024-02-15T14:40:27.256" v="10" actId="478"/>
            <ac:spMkLst>
              <pc:docMk/>
              <pc:sldMasterMk cId="0" sldId="2147483648"/>
              <pc:sldLayoutMk cId="0" sldId="2147483649"/>
              <ac:spMk id="25" creationId="{31474680-B32A-8E3B-EC16-432CA2400A3F}"/>
            </ac:spMkLst>
          </pc:spChg>
          <pc:spChg chg="mod">
            <ac:chgData name="Joline Baas" userId="a1925cf7-61ad-4287-8379-50216fba7149" providerId="ADAL" clId="{C8B11D2A-D4E0-FA44-8F10-EEC92056FF5E}" dt="2024-02-15T14:40:35.487" v="12" actId="1076"/>
            <ac:spMkLst>
              <pc:docMk/>
              <pc:sldMasterMk cId="0" sldId="2147483648"/>
              <pc:sldLayoutMk cId="0" sldId="2147483649"/>
              <ac:spMk id="26" creationId="{7BF2BAB7-E25B-D606-52B1-CE1AE8A009D5}"/>
            </ac:spMkLst>
          </pc:spChg>
          <pc:cxnChg chg="del">
            <ac:chgData name="Joline Baas" userId="a1925cf7-61ad-4287-8379-50216fba7149" providerId="ADAL" clId="{C8B11D2A-D4E0-FA44-8F10-EEC92056FF5E}" dt="2024-02-15T14:40:28.398" v="11" actId="478"/>
            <ac:cxnSpMkLst>
              <pc:docMk/>
              <pc:sldMasterMk cId="0" sldId="2147483648"/>
              <pc:sldLayoutMk cId="0" sldId="2147483649"/>
              <ac:cxnSpMk id="20" creationId="{051CACEC-9BCC-B056-922F-E4917B8800D9}"/>
            </ac:cxnSpMkLst>
          </pc:cxnChg>
          <pc:cxnChg chg="mod">
            <ac:chgData name="Joline Baas" userId="a1925cf7-61ad-4287-8379-50216fba7149" providerId="ADAL" clId="{C8B11D2A-D4E0-FA44-8F10-EEC92056FF5E}" dt="2024-02-15T14:40:35.487" v="12" actId="1076"/>
            <ac:cxnSpMkLst>
              <pc:docMk/>
              <pc:sldMasterMk cId="0" sldId="2147483648"/>
              <pc:sldLayoutMk cId="0" sldId="2147483649"/>
              <ac:cxnSpMk id="22" creationId="{F975245E-15C2-D2BC-2941-31598616DDE2}"/>
            </ac:cxnSpMkLst>
          </pc:cxn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gradFill>
          <a:gsLst>
            <a:gs pos="0">
              <a:srgbClr val="008764"/>
            </a:gs>
            <a:gs pos="25000">
              <a:srgbClr val="00604E"/>
            </a:gs>
            <a:gs pos="100000">
              <a:srgbClr val="00302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 descr="Afbeelding met schermopname, kunst, licht, ontwerp&#10;&#10;Automatisch gegenereerde beschrijving">
            <a:extLst>
              <a:ext uri="{FF2B5EF4-FFF2-40B4-BE49-F238E27FC236}">
                <a16:creationId xmlns:a16="http://schemas.microsoft.com/office/drawing/2014/main" id="{AC56372C-2B5D-04D1-807A-04C66E169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569" b="33162"/>
          <a:stretch/>
        </p:blipFill>
        <p:spPr>
          <a:xfrm rot="10800000">
            <a:off x="2859466" y="0"/>
            <a:ext cx="7832347" cy="915388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7C2B024-5A6C-30AD-B3E9-32C47F63BB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530" y="526815"/>
            <a:ext cx="2283936" cy="734261"/>
          </a:xfrm>
          <a:prstGeom prst="rect">
            <a:avLst/>
          </a:prstGeom>
        </p:spPr>
      </p:pic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9588D19E-E418-DE0C-24A7-80423BB2BB2B}"/>
              </a:ext>
            </a:extLst>
          </p:cNvPr>
          <p:cNvSpPr/>
          <p:nvPr userDrawn="1"/>
        </p:nvSpPr>
        <p:spPr>
          <a:xfrm>
            <a:off x="2236181" y="10121314"/>
            <a:ext cx="2860430" cy="6068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900" b="0" i="0" dirty="0">
                <a:latin typeface="Antique Olive" panose="020B0603020204030204" pitchFamily="34" charset="0"/>
              </a:rPr>
              <a:t>Download </a:t>
            </a:r>
            <a:r>
              <a:rPr lang="nl-NL" sz="1900" b="0" i="0" dirty="0" err="1">
                <a:latin typeface="Antique Olive" panose="020B0603020204030204" pitchFamily="34" charset="0"/>
              </a:rPr>
              <a:t>the</a:t>
            </a:r>
            <a:r>
              <a:rPr lang="nl-NL" sz="1900" b="0" i="0" dirty="0">
                <a:latin typeface="Antique Olive" panose="020B0603020204030204" pitchFamily="34" charset="0"/>
              </a:rPr>
              <a:t> app</a:t>
            </a: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C014DA27-3BDE-D767-BA6D-D4E783634EAB}"/>
              </a:ext>
            </a:extLst>
          </p:cNvPr>
          <p:cNvSpPr/>
          <p:nvPr userDrawn="1"/>
        </p:nvSpPr>
        <p:spPr>
          <a:xfrm>
            <a:off x="5576343" y="10121314"/>
            <a:ext cx="2860430" cy="6068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900" b="0" i="0" dirty="0">
                <a:latin typeface="Antique Olive" panose="020B0603020204030204" pitchFamily="34" charset="0"/>
              </a:rPr>
              <a:t>Web service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F3BF995-32D7-804A-A91A-243BE7378AE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826569" y="11099018"/>
            <a:ext cx="1679655" cy="1679655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</a:lstStyle>
          <a:p>
            <a:r>
              <a:rPr lang="nl-NL" dirty="0"/>
              <a:t>QR CODE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185DFBE1-4613-1FE4-BF4C-52A44C554C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054" y="1909906"/>
            <a:ext cx="5608679" cy="6487282"/>
          </a:xfrm>
        </p:spPr>
        <p:txBody>
          <a:bodyPr>
            <a:normAutofit/>
          </a:bodyPr>
          <a:lstStyle>
            <a:lvl1pPr marL="0" indent="0">
              <a:buNone/>
              <a:defRPr sz="9000" b="0" i="0">
                <a:solidFill>
                  <a:srgbClr val="FFFFFF"/>
                </a:solidFill>
                <a:latin typeface="Antique Olive" panose="020B0603020204030204" pitchFamily="34" charset="0"/>
              </a:defRPr>
            </a:lvl1pPr>
            <a:lvl2pPr marL="318923" indent="0">
              <a:buNone/>
              <a:defRPr b="0" i="0">
                <a:latin typeface="AntiqueOli" pitchFamily="2" charset="77"/>
              </a:defRPr>
            </a:lvl2pPr>
            <a:lvl3pPr marL="637845" indent="0">
              <a:buNone/>
              <a:defRPr b="0" i="0">
                <a:latin typeface="AntiqueOli" pitchFamily="2" charset="77"/>
              </a:defRPr>
            </a:lvl3pPr>
            <a:lvl4pPr marL="956768" indent="0">
              <a:buNone/>
              <a:defRPr b="0" i="0">
                <a:latin typeface="AntiqueOli" pitchFamily="2" charset="77"/>
              </a:defRPr>
            </a:lvl4pPr>
            <a:lvl5pPr marL="1275691" indent="0">
              <a:buNone/>
              <a:defRPr b="0" i="0">
                <a:latin typeface="AntiqueOli" pitchFamily="2" charset="77"/>
              </a:defRPr>
            </a:lvl5pPr>
          </a:lstStyle>
          <a:p>
            <a:pPr lvl="0"/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Speakup</a:t>
            </a:r>
            <a:r>
              <a:rPr lang="nl-NL" dirty="0"/>
              <a:t> culture starts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34CDB47F-9264-555E-16FD-368E378B5920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166731" y="11099018"/>
            <a:ext cx="1679655" cy="1679655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</a:lstStyle>
          <a:p>
            <a:r>
              <a:rPr lang="nl-NL" dirty="0"/>
              <a:t>QR CODE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975245E-15C2-D2BC-2941-31598616DDE2}"/>
              </a:ext>
            </a:extLst>
          </p:cNvPr>
          <p:cNvCxnSpPr>
            <a:cxnSpLocks/>
          </p:cNvCxnSpPr>
          <p:nvPr userDrawn="1"/>
        </p:nvCxnSpPr>
        <p:spPr>
          <a:xfrm>
            <a:off x="5348819" y="10057597"/>
            <a:ext cx="0" cy="3600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0F70E3BB-A1BF-763D-DF2D-B0FD021C47C9}"/>
              </a:ext>
            </a:extLst>
          </p:cNvPr>
          <p:cNvSpPr txBox="1"/>
          <p:nvPr userDrawn="1"/>
        </p:nvSpPr>
        <p:spPr>
          <a:xfrm>
            <a:off x="3366046" y="8859143"/>
            <a:ext cx="395813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300" b="0" i="0" dirty="0" err="1">
                <a:solidFill>
                  <a:srgbClr val="FFFFFF"/>
                </a:solidFill>
                <a:latin typeface="Antique Olive" panose="020B0603020204030204" pitchFamily="34" charset="0"/>
              </a:rPr>
              <a:t>SpeakUp</a:t>
            </a:r>
            <a:r>
              <a:rPr lang="nl-NL" sz="4300" b="0" i="0" dirty="0">
                <a:solidFill>
                  <a:srgbClr val="FFFFFF"/>
                </a:solidFill>
                <a:latin typeface="Antique Olive" panose="020B0603020204030204" pitchFamily="34" charset="0"/>
              </a:rPr>
              <a:t> Line</a:t>
            </a:r>
          </a:p>
        </p:txBody>
      </p:sp>
      <p:sp>
        <p:nvSpPr>
          <p:cNvPr id="26" name="Tijdelijke aanduiding voor tekst 24">
            <a:extLst>
              <a:ext uri="{FF2B5EF4-FFF2-40B4-BE49-F238E27FC236}">
                <a16:creationId xmlns:a16="http://schemas.microsoft.com/office/drawing/2014/main" id="{7BF2BAB7-E25B-D606-52B1-CE1AE8A009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109" y="13009632"/>
            <a:ext cx="2859087" cy="7342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FFFFFF"/>
                </a:solidFill>
                <a:latin typeface="Antique Olive" panose="020B0603020204030204" pitchFamily="34" charset="0"/>
              </a:defRPr>
            </a:lvl1pPr>
            <a:lvl2pPr marL="318923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2pPr>
            <a:lvl3pPr marL="637845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3pPr>
            <a:lvl4pPr marL="956768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4pPr>
            <a:lvl5pPr marL="1275691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5pPr>
          </a:lstStyle>
          <a:p>
            <a:pPr lvl="0"/>
            <a:r>
              <a:rPr lang="nl-NL" dirty="0"/>
              <a:t>Link </a:t>
            </a:r>
            <a:r>
              <a:rPr lang="nl-NL" dirty="0" err="1"/>
              <a:t>here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33" name="Afbeelding 32" descr="Afbeelding met Lettertype, Graphics, grafische vormgeving, typografie&#10;&#10;Automatisch gegenereerde beschrijving">
            <a:extLst>
              <a:ext uri="{FF2B5EF4-FFF2-40B4-BE49-F238E27FC236}">
                <a16:creationId xmlns:a16="http://schemas.microsoft.com/office/drawing/2014/main" id="{64EB39CB-5C1F-8C9D-B4B3-63AAC7FD33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0023" y="14214415"/>
            <a:ext cx="3051766" cy="30754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4" y="804966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4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1" y="14013400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5" y="14013400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4" y="14013400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37845" rtl="0" eaLnBrk="1" latinLnBrk="0" hangingPunct="1">
        <a:lnSpc>
          <a:spcPct val="90000"/>
        </a:lnSpc>
        <a:spcBef>
          <a:spcPct val="0"/>
        </a:spcBef>
        <a:buNone/>
        <a:defRPr sz="30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462" indent="-159462" algn="l" defTabSz="637845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1953" kern="1200">
          <a:solidFill>
            <a:schemeClr val="tx1"/>
          </a:solidFill>
          <a:latin typeface="+mn-lt"/>
          <a:ea typeface="+mn-ea"/>
          <a:cs typeface="+mn-cs"/>
        </a:defRPr>
      </a:lvl1pPr>
      <a:lvl2pPr marL="478385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797307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5" kern="1200">
          <a:solidFill>
            <a:schemeClr val="tx1"/>
          </a:solidFill>
          <a:latin typeface="+mn-lt"/>
          <a:ea typeface="+mn-ea"/>
          <a:cs typeface="+mn-cs"/>
        </a:defRPr>
      </a:lvl3pPr>
      <a:lvl4pPr marL="1116230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4pPr>
      <a:lvl5pPr marL="1435153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5pPr>
      <a:lvl6pPr marL="1754076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2072998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391921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710844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1pPr>
      <a:lvl2pPr marL="318923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2pPr>
      <a:lvl3pPr marL="637845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3pPr>
      <a:lvl4pPr marL="956768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4pPr>
      <a:lvl5pPr marL="1275691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5pPr>
      <a:lvl6pPr marL="1594614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1913536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232459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551382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107D638-BB49-0F1D-E48D-ABFCD07E49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04C3EA4-7A0C-F154-35CD-4A87478DB1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A807FE5E-D707-5CC4-50CE-95CFF95F22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2B3E336-5994-E72D-4357-392C1817CF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8601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peakUp">
      <a:dk1>
        <a:srgbClr val="000000"/>
      </a:dk1>
      <a:lt1>
        <a:srgbClr val="FFFFFF"/>
      </a:lt1>
      <a:dk2>
        <a:srgbClr val="002F25"/>
      </a:dk2>
      <a:lt2>
        <a:srgbClr val="E7E6E6"/>
      </a:lt2>
      <a:accent1>
        <a:srgbClr val="00B584"/>
      </a:accent1>
      <a:accent2>
        <a:srgbClr val="002F25"/>
      </a:accent2>
      <a:accent3>
        <a:srgbClr val="00604E"/>
      </a:accent3>
      <a:accent4>
        <a:srgbClr val="E39B9C"/>
      </a:accent4>
      <a:accent5>
        <a:srgbClr val="E4E4E4"/>
      </a:accent5>
      <a:accent6>
        <a:srgbClr val="00B584"/>
      </a:accent6>
      <a:hlink>
        <a:srgbClr val="00604E"/>
      </a:hlink>
      <a:folHlink>
        <a:srgbClr val="00B584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473FEAF53BA4E8D889876A28C6720" ma:contentTypeVersion="23" ma:contentTypeDescription="Een nieuw document maken." ma:contentTypeScope="" ma:versionID="10673417f0ade234367751ff6730de9e">
  <xsd:schema xmlns:xsd="http://www.w3.org/2001/XMLSchema" xmlns:xs="http://www.w3.org/2001/XMLSchema" xmlns:p="http://schemas.microsoft.com/office/2006/metadata/properties" xmlns:ns1="http://schemas.microsoft.com/sharepoint/v3" xmlns:ns2="30ab7d7b-7b35-4312-8626-0aa813b9ccd4" xmlns:ns3="5fcd5ef3-14b2-4f84-b147-1ce50651a700" targetNamespace="http://schemas.microsoft.com/office/2006/metadata/properties" ma:root="true" ma:fieldsID="92a4184997b975e004ae5d59ca672de5" ns1:_="" ns2:_="" ns3:_="">
    <xsd:import namespace="http://schemas.microsoft.com/sharepoint/v3"/>
    <xsd:import namespace="30ab7d7b-7b35-4312-8626-0aa813b9ccd4"/>
    <xsd:import namespace="5fcd5ef3-14b2-4f84-b147-1ce50651a7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Commen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b7d7b-7b35-4312-8626-0aa813b9cc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779aa743-c6e3-4327-bf7b-cddf6dd699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" ma:index="26" nillable="true" ma:displayName="Comment " ma:format="Dropdown" ma:internalName="Comment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d5ef3-14b2-4f84-b147-1ce50651a7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a89b58f-1fe7-40ac-b154-46c3c3de62d2}" ma:internalName="TaxCatchAll" ma:showField="CatchAllData" ma:web="5fcd5ef3-14b2-4f84-b147-1ce50651a7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omment xmlns="30ab7d7b-7b35-4312-8626-0aa813b9ccd4" xsi:nil="true"/>
    <_ip_UnifiedCompliancePolicyProperties xmlns="http://schemas.microsoft.com/sharepoint/v3" xsi:nil="true"/>
    <lcf76f155ced4ddcb4097134ff3c332f xmlns="30ab7d7b-7b35-4312-8626-0aa813b9ccd4">
      <Terms xmlns="http://schemas.microsoft.com/office/infopath/2007/PartnerControls"/>
    </lcf76f155ced4ddcb4097134ff3c332f>
    <TaxCatchAll xmlns="5fcd5ef3-14b2-4f84-b147-1ce50651a7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6DDC7-093A-418C-ABD9-A904FF079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ab7d7b-7b35-4312-8626-0aa813b9ccd4"/>
    <ds:schemaRef ds:uri="5fcd5ef3-14b2-4f84-b147-1ce50651a7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7D416B-DDA5-4F19-A8DA-CB2952B9AB6B}">
  <ds:schemaRefs>
    <ds:schemaRef ds:uri="http://schemas.microsoft.com/office/2006/documentManagement/types"/>
    <ds:schemaRef ds:uri="http://purl.org/dc/elements/1.1/"/>
    <ds:schemaRef ds:uri="http://schemas.microsoft.com/sharepoint/v3"/>
    <ds:schemaRef ds:uri="30ab7d7b-7b35-4312-8626-0aa813b9ccd4"/>
    <ds:schemaRef ds:uri="5fcd5ef3-14b2-4f84-b147-1ce50651a700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7BC18C-886D-4493-AC62-7120BEBCD6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82</TotalTime>
  <Words>0</Words>
  <Application>Microsoft Macintosh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Antique Olive</vt:lpstr>
      <vt:lpstr>AntiqueOli</vt:lpstr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Joline Baas | Freelancersunited</dc:creator>
  <cp:lastModifiedBy>Joline Baas | Freelancersunited</cp:lastModifiedBy>
  <cp:revision>1</cp:revision>
  <dcterms:created xsi:type="dcterms:W3CDTF">2024-02-12T12:30:21Z</dcterms:created>
  <dcterms:modified xsi:type="dcterms:W3CDTF">2024-02-15T14:40:45Z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0x0101003A6473FEAF53BA4E8D889876A28C6720</vt:lpwstr>
  </property>
  <property fmtid="{D5CDD505-2E9C-101B-9397-08002B2CF9AE}" pid="3" name="MediaServiceImageTags">
    <vt:lpwstr/>
  </property>
</Properties>
</file>